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1" r:id="rId4"/>
    <p:sldId id="268" r:id="rId5"/>
    <p:sldId id="271" r:id="rId6"/>
    <p:sldId id="273" r:id="rId7"/>
    <p:sldId id="272" r:id="rId8"/>
    <p:sldId id="274" r:id="rId9"/>
    <p:sldId id="281" r:id="rId10"/>
    <p:sldId id="275" r:id="rId11"/>
    <p:sldId id="276" r:id="rId12"/>
    <p:sldId id="278" r:id="rId13"/>
    <p:sldId id="279" r:id="rId14"/>
    <p:sldId id="280" r:id="rId15"/>
    <p:sldId id="266" r:id="rId16"/>
    <p:sldId id="284" r:id="rId17"/>
    <p:sldId id="285" r:id="rId18"/>
    <p:sldId id="286" r:id="rId19"/>
    <p:sldId id="283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73" autoAdjust="0"/>
  </p:normalViewPr>
  <p:slideViewPr>
    <p:cSldViewPr snapToGrid="0">
      <p:cViewPr varScale="1">
        <p:scale>
          <a:sx n="103" d="100"/>
          <a:sy n="103" d="100"/>
        </p:scale>
        <p:origin x="144" y="4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1E6D-61F2-45C3-8D64-5052683E2A8E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584C0-D774-424F-94DE-0C84E44526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371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84C0-D774-424F-94DE-0C84E44526C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19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52BD6-8654-444C-92EB-BDF90780C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5CC71B-C333-4746-9EB8-F41AC2F37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0411B7-BC99-4A49-9C0C-8D623D85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2D13F3-1E81-43C6-AD2E-4D20C405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00CC15-57C1-434F-9C7B-904E14FB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69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00A721-DB60-42F4-8E58-21B862BF0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4157A0-D061-4FE0-B36D-1F0052779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E789CF-E654-4B7A-AF40-4C43659F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0079D9-0938-498C-878D-B71E5A9D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42A7B0-7FF8-4D1F-8ADC-E22B3BF1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78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ABE12A-052F-45D0-A61F-3986C3249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7F7391D-E72C-486A-9F85-476F50498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C95AFA-8EAA-485D-852C-D8F69B03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A137F4-AF46-4FCE-8FD0-6C679F03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B42F08-53EE-457B-BE06-8A55FA6D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519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5CE22-EF27-4FFE-B9DB-B5173ECE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DED3BB-8AEB-4910-A0F4-DDDD16AA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B2AEE9-8423-4D2C-AAE6-83C5078D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00C5A9-A199-4070-B82C-471614CC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1666A6-63CB-42FA-AF95-97810E3C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699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AE58F-5FC9-4D25-9412-F0A9A2E1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F4BA18-5395-492C-A999-B981DA26B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6FD42A-09EC-436F-A5D7-57D9AF8B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AC4119-8147-45D8-8C47-E34FA9A5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454ADB-0812-4BCC-826E-35E5AB79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00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E6E55-E0D5-4A09-A2FD-07146A5D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07CD39-4274-4677-8CAF-ACEAEF9BE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FE3D31-DF4B-476D-A64A-5951C787E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B20C4E-968F-4573-AA90-91D3E31A3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7CE43F-573E-4A0B-B22C-D626D0AD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51F109-893D-409B-9D1F-FA2004E3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61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C66DD-BA6B-407E-B3A2-472FBA19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CA96C5-728E-4918-9830-8B7132AF2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79F4C1-FE57-4216-BEA6-763F9828A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3C987D-2AA6-46BA-80EE-CF8F253BA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27E00E-BB49-4FC8-92B4-F6D95C1AF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CDE3B2C-B545-43F0-A036-C337C232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8E9D57-B971-48B9-BA3F-95C8DB41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20FAD55-F5E0-4289-B861-D6CEC17A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310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6F1E4-00C5-4907-8DBF-1BC58F4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7305A5-D99E-419A-B6FD-11905E4D8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87F578-F58E-425F-B057-1CCC9936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67F13E-9EF5-4F09-900F-3E22AC01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85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53D831-4FC6-4BA8-AB0E-622329B4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E971D2-C662-481C-B65C-1B3BA00B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85EFF6-D143-47F7-9093-56FCBBD6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433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3CA8F-9DA4-488B-B5B3-C0D21AE5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744B9F-B726-4446-85AA-4E8758F4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341F09-D69E-42B8-A573-A2618B09D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A3ECA7-0E12-4097-965F-AF51A583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268C40-BAEA-4ADF-B342-14B30A9D4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C31589-C8AC-455A-82B4-7B2A3F6B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237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4123D-973E-452D-B3F0-007AA897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B5F9030-7DD4-4D01-9F2D-A63B87FF7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3A1D6B-AF63-4CD6-B0D4-6E289EBEE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3414AB-2DC2-4EC5-80F4-930A0B60C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30C11A-CCF4-43A1-84C4-EF433640B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63CFD3-D964-4708-B097-5E31E042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85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B9F088-4242-4D43-A9AF-651492A6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AAA27F-CFC6-48F3-A1D2-96F1D172F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06278C-FF56-43DE-A420-FED45653C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63823-797C-43E7-9272-286273166620}" type="datetimeFigureOut">
              <a:rPr lang="es-ES" smtClean="0"/>
              <a:t>20/02/2022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2A58F5-713F-4B7C-8927-EB712FF55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A7AB23-2FCA-4626-903B-DF14BA261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A75E5-F29B-4B53-9825-61D0E066D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268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DFA3E6-AD0D-4135-9C8D-D552AC0E9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" r="6792" b="-1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82DB92-5CEA-46C5-B032-C6D0CDF1D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529" y="3798980"/>
            <a:ext cx="11997618" cy="9102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s-ES" sz="9600" dirty="0">
                <a:solidFill>
                  <a:srgbClr val="FFFFFF"/>
                </a:solidFill>
                <a:latin typeface="Eras Medium ITC" panose="020B0602030504020804" pitchFamily="34" charset="0"/>
                <a:ea typeface="DotumChe" panose="020B0503020000020004" pitchFamily="49" charset="-127"/>
              </a:rPr>
              <a:t>Proyecto FPGA Sokoban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B644B2-5690-4C72-94CC-00EA05FA6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138" y="4728394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2800" dirty="0">
                <a:solidFill>
                  <a:srgbClr val="FFFFFF"/>
                </a:solidFill>
              </a:rPr>
              <a:t>Sistemas Electrónicos</a:t>
            </a:r>
          </a:p>
          <a:p>
            <a:r>
              <a:rPr lang="es-ES" sz="2800" dirty="0">
                <a:solidFill>
                  <a:srgbClr val="FFFFFF"/>
                </a:solidFill>
              </a:rPr>
              <a:t>3º GIERM</a:t>
            </a:r>
          </a:p>
        </p:txBody>
      </p:sp>
    </p:spTree>
    <p:extLst>
      <p:ext uri="{BB962C8B-B14F-4D97-AF65-F5344CB8AC3E}">
        <p14:creationId xmlns:p14="http://schemas.microsoft.com/office/powerpoint/2010/main" val="386775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5F9AE86-6BCA-4B76-93C0-866B00094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69"/>
          <a:stretch/>
        </p:blipFill>
        <p:spPr bwMode="auto">
          <a:xfrm>
            <a:off x="-1" y="835862"/>
            <a:ext cx="7175501" cy="1027444"/>
          </a:xfrm>
          <a:prstGeom prst="rect">
            <a:avLst/>
          </a:prstGeom>
          <a:noFill/>
          <a:effectLst>
            <a:glow rad="368300">
              <a:schemeClr val="tx1">
                <a:lumMod val="95000"/>
                <a:lumOff val="5000"/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179320" y="755310"/>
            <a:ext cx="10041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ea typeface="+mj-ea"/>
                <a:cs typeface="Microsoft Tai Le" panose="020B0502040204020203" pitchFamily="34" charset="0"/>
              </a:rPr>
              <a:t>Fases de juego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13322" name="Picture 10">
            <a:extLst>
              <a:ext uri="{FF2B5EF4-FFF2-40B4-BE49-F238E27FC236}">
                <a16:creationId xmlns:a16="http://schemas.microsoft.com/office/drawing/2014/main" id="{2CA22601-F242-4C35-8965-4DFE0965B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097" y="361953"/>
            <a:ext cx="1889382" cy="19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F701564C-18E8-4FA3-A5FB-8E03BEDD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2" y="3632200"/>
            <a:ext cx="1821271" cy="20673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8ECB63E-EFC7-4791-806A-B9B2D28A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85" y="3632200"/>
            <a:ext cx="1821271" cy="20673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4DDA436-C405-447C-932A-2E35E366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63" y="3632199"/>
            <a:ext cx="1821272" cy="2067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31C0C771-7EC5-4FE4-B31D-BBE18B54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832" y="3428997"/>
            <a:ext cx="1821271" cy="2067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32FC191-D0AA-4295-9C10-F296CECC5A89}"/>
              </a:ext>
            </a:extLst>
          </p:cNvPr>
          <p:cNvSpPr txBox="1"/>
          <p:nvPr/>
        </p:nvSpPr>
        <p:spPr>
          <a:xfrm>
            <a:off x="742362" y="232298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 1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922F7EE-1409-4279-A76B-F33630A3E3ED}"/>
              </a:ext>
            </a:extLst>
          </p:cNvPr>
          <p:cNvSpPr txBox="1"/>
          <p:nvPr/>
        </p:nvSpPr>
        <p:spPr>
          <a:xfrm>
            <a:off x="3655937" y="232298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 2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8AEB749-D540-47FB-993D-FF472A5225A4}"/>
              </a:ext>
            </a:extLst>
          </p:cNvPr>
          <p:cNvSpPr txBox="1"/>
          <p:nvPr/>
        </p:nvSpPr>
        <p:spPr>
          <a:xfrm>
            <a:off x="6569512" y="232298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 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5E729F8-E78B-4322-A3FF-8A5794405C1E}"/>
              </a:ext>
            </a:extLst>
          </p:cNvPr>
          <p:cNvSpPr txBox="1"/>
          <p:nvPr/>
        </p:nvSpPr>
        <p:spPr>
          <a:xfrm>
            <a:off x="9450858" y="232298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NIVEL 4</a:t>
            </a:r>
          </a:p>
        </p:txBody>
      </p:sp>
    </p:spTree>
    <p:extLst>
      <p:ext uri="{BB962C8B-B14F-4D97-AF65-F5344CB8AC3E}">
        <p14:creationId xmlns:p14="http://schemas.microsoft.com/office/powerpoint/2010/main" val="4160384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D50F6-73E0-4055-81AC-4F6E7017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C653-E447-431D-938B-735EFE9A9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E55C31-3466-4785-9547-395AC4B2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8018" y="-118111"/>
            <a:ext cx="17123981" cy="7094220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DE93E29E-A899-42AE-A126-F2C3EBACB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48" b="47408"/>
          <a:stretch/>
        </p:blipFill>
        <p:spPr bwMode="auto">
          <a:xfrm>
            <a:off x="838200" y="-61119"/>
            <a:ext cx="11233819" cy="698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D50F6-73E0-4055-81AC-4F6E7017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C653-E447-431D-938B-735EFE9A9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E55C31-3466-4785-9547-395AC4B2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8018" y="-118111"/>
            <a:ext cx="17123981" cy="7094220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DE93E29E-A899-42AE-A126-F2C3EBACB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48" b="47408"/>
          <a:stretch/>
        </p:blipFill>
        <p:spPr bwMode="auto">
          <a:xfrm>
            <a:off x="838200" y="-61119"/>
            <a:ext cx="11233819" cy="698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D3F128-7436-4A28-9D5F-9078C1EEC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22" t="7963" r="1" b="47778"/>
          <a:stretch/>
        </p:blipFill>
        <p:spPr bwMode="auto">
          <a:xfrm>
            <a:off x="679449" y="-61119"/>
            <a:ext cx="11452407" cy="698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97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D50F6-73E0-4055-81AC-4F6E7017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C653-E447-431D-938B-735EFE9A9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E55C31-3466-4785-9547-395AC4B2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8018" y="-118111"/>
            <a:ext cx="17123981" cy="7094220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DE93E29E-A899-42AE-A126-F2C3EBACB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48" b="47408"/>
          <a:stretch/>
        </p:blipFill>
        <p:spPr bwMode="auto">
          <a:xfrm>
            <a:off x="838200" y="-61119"/>
            <a:ext cx="11233819" cy="698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D3F128-7436-4A28-9D5F-9078C1EEC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22" t="7963" r="1" b="47778"/>
          <a:stretch/>
        </p:blipFill>
        <p:spPr bwMode="auto">
          <a:xfrm>
            <a:off x="679449" y="-61119"/>
            <a:ext cx="11452407" cy="698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18EEC078-5898-4141-8B0D-AD24A2B9D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95" b="47452"/>
          <a:stretch/>
        </p:blipFill>
        <p:spPr bwMode="auto">
          <a:xfrm>
            <a:off x="778363" y="-141765"/>
            <a:ext cx="11361338" cy="706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2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D50F6-73E0-4055-81AC-4F6E7017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C653-E447-431D-938B-735EFE9A9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E55C31-3466-4785-9547-395AC4B2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8018" y="-118111"/>
            <a:ext cx="17123981" cy="7094220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DE93E29E-A899-42AE-A126-F2C3EBACB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48" b="47408"/>
          <a:stretch/>
        </p:blipFill>
        <p:spPr bwMode="auto">
          <a:xfrm>
            <a:off x="838200" y="-61119"/>
            <a:ext cx="11233819" cy="698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D3F128-7436-4A28-9D5F-9078C1EEC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22" t="7963" r="1" b="47778"/>
          <a:stretch/>
        </p:blipFill>
        <p:spPr bwMode="auto">
          <a:xfrm>
            <a:off x="679449" y="-61119"/>
            <a:ext cx="11452407" cy="698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18EEC078-5898-4141-8B0D-AD24A2B9D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95" b="47452"/>
          <a:stretch/>
        </p:blipFill>
        <p:spPr bwMode="auto">
          <a:xfrm>
            <a:off x="778363" y="-141765"/>
            <a:ext cx="11361338" cy="706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2C07F703-8E80-491F-8A75-C0B1F21C7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65" b="47985"/>
          <a:stretch/>
        </p:blipFill>
        <p:spPr bwMode="auto">
          <a:xfrm>
            <a:off x="838200" y="-141766"/>
            <a:ext cx="11367682" cy="698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20160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452761" y="182324"/>
            <a:ext cx="5700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5400" b="1" u="sng" dirty="0">
                <a:latin typeface="+mj-lt"/>
                <a:ea typeface="+mj-ea"/>
                <a:cs typeface="+mj-cs"/>
              </a:rPr>
              <a:t> de </a:t>
            </a:r>
            <a:r>
              <a:rPr lang="en-US" sz="5400" b="1" u="sng" dirty="0" err="1">
                <a:latin typeface="+mj-lt"/>
                <a:ea typeface="+mj-ea"/>
                <a:cs typeface="+mj-cs"/>
              </a:rPr>
              <a:t>bloques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568C331-6FD3-4015-A3CF-B32DFBED7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28" y="-1791884"/>
            <a:ext cx="17680860" cy="55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79BFE1F-367C-4C06-B3DC-AC6E819E3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926" y="-4293130"/>
            <a:ext cx="19417342" cy="70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" name="Diagrama de flujo: proceso 9">
            <a:extLst>
              <a:ext uri="{FF2B5EF4-FFF2-40B4-BE49-F238E27FC236}">
                <a16:creationId xmlns:a16="http://schemas.microsoft.com/office/drawing/2014/main" id="{DD4F2C30-CFC8-42D5-ACFF-2B8F65262DDF}"/>
              </a:ext>
            </a:extLst>
          </p:cNvPr>
          <p:cNvSpPr/>
          <p:nvPr/>
        </p:nvSpPr>
        <p:spPr>
          <a:xfrm>
            <a:off x="115328" y="1690688"/>
            <a:ext cx="12076672" cy="4802187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8093DBD3-B0AC-4513-AF28-F8857DCD3F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547944"/>
              </p:ext>
            </p:extLst>
          </p:nvPr>
        </p:nvGraphicFramePr>
        <p:xfrm>
          <a:off x="-69336" y="-2887901"/>
          <a:ext cx="12446000" cy="879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Document" r:id="rId4" imgW="7074528" imgH="5148905" progId="Word.Document.12">
                  <p:embed/>
                </p:oleObj>
              </mc:Choice>
              <mc:Fallback>
                <p:oleObj name="Document" r:id="rId4" imgW="7074528" imgH="5148905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9336" y="-2887901"/>
                        <a:ext cx="12446000" cy="8791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233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20160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452761" y="182324"/>
            <a:ext cx="5700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 err="1">
                <a:latin typeface="+mj-lt"/>
                <a:ea typeface="+mj-ea"/>
                <a:cs typeface="+mj-cs"/>
              </a:rPr>
              <a:t>Recursos</a:t>
            </a:r>
            <a:r>
              <a:rPr lang="en-US" sz="5400" b="1" u="sng" dirty="0">
                <a:latin typeface="+mj-lt"/>
                <a:ea typeface="+mj-ea"/>
                <a:cs typeface="+mj-cs"/>
              </a:rPr>
              <a:t> </a:t>
            </a:r>
            <a:r>
              <a:rPr lang="en-US" sz="5400" b="1" u="sng" dirty="0" err="1">
                <a:latin typeface="+mj-lt"/>
                <a:ea typeface="+mj-ea"/>
                <a:cs typeface="+mj-cs"/>
              </a:rPr>
              <a:t>utilizados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568C331-6FD3-4015-A3CF-B32DFBED7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28" y="-1791884"/>
            <a:ext cx="17680860" cy="55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79BFE1F-367C-4C06-B3DC-AC6E819E3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926" y="-4293130"/>
            <a:ext cx="19417342" cy="70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DF9F71-5530-4F5D-9440-FCB4465FD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44" y="1958094"/>
            <a:ext cx="9608990" cy="41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97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20160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452761" y="182324"/>
            <a:ext cx="5700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 err="1">
                <a:latin typeface="+mj-lt"/>
                <a:ea typeface="+mj-ea"/>
                <a:cs typeface="+mj-cs"/>
              </a:rPr>
              <a:t>Recursos</a:t>
            </a:r>
            <a:r>
              <a:rPr lang="en-US" sz="5400" b="1" u="sng" dirty="0">
                <a:latin typeface="+mj-lt"/>
                <a:ea typeface="+mj-ea"/>
                <a:cs typeface="+mj-cs"/>
              </a:rPr>
              <a:t> </a:t>
            </a:r>
            <a:r>
              <a:rPr lang="en-US" sz="5400" b="1" u="sng" dirty="0" err="1">
                <a:latin typeface="+mj-lt"/>
                <a:ea typeface="+mj-ea"/>
                <a:cs typeface="+mj-cs"/>
              </a:rPr>
              <a:t>utilizados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568C331-6FD3-4015-A3CF-B32DFBED7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28" y="-1791884"/>
            <a:ext cx="17680860" cy="55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79BFE1F-367C-4C06-B3DC-AC6E819E3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926" y="-4293130"/>
            <a:ext cx="19417342" cy="70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72406D-C2B3-4B83-BA98-5D56C8E09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4" y="1620174"/>
            <a:ext cx="1167928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20160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115328" y="182324"/>
            <a:ext cx="71287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dirty="0" err="1">
                <a:latin typeface="+mj-lt"/>
                <a:ea typeface="+mj-ea"/>
                <a:cs typeface="+mj-cs"/>
              </a:rPr>
              <a:t>Estrategia</a:t>
            </a:r>
            <a:r>
              <a:rPr lang="en-US" sz="5400" b="1" u="sng" dirty="0">
                <a:latin typeface="+mj-lt"/>
                <a:ea typeface="+mj-ea"/>
                <a:cs typeface="+mj-cs"/>
              </a:rPr>
              <a:t> de </a:t>
            </a:r>
            <a:r>
              <a:rPr lang="en-US" sz="5400" b="1" u="sng" dirty="0" err="1">
                <a:latin typeface="+mj-lt"/>
                <a:ea typeface="+mj-ea"/>
                <a:cs typeface="+mj-cs"/>
              </a:rPr>
              <a:t>optimización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568C331-6FD3-4015-A3CF-B32DFBED7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28" y="-1791884"/>
            <a:ext cx="17680860" cy="55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79BFE1F-367C-4C06-B3DC-AC6E819E3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926" y="-4293130"/>
            <a:ext cx="19417342" cy="70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677C34-C204-4F94-8B41-8E715DD7A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62" y="1507887"/>
            <a:ext cx="8439715" cy="49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57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6F5B3E1-FE9D-4DE4-B62F-29D5B118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92" y="2699931"/>
            <a:ext cx="5193684" cy="1555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SERGIO LEÓN DONCEL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ISAAC RODRÍGUEZ GARCÍA 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ÁLVARO GARCÍA LORA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n">
            <a:extLst>
              <a:ext uri="{FF2B5EF4-FFF2-40B4-BE49-F238E27FC236}">
                <a16:creationId xmlns:a16="http://schemas.microsoft.com/office/drawing/2014/main" id="{BF05CDA6-F03E-4808-881E-9EC2843E7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821863"/>
            <a:ext cx="5536001" cy="31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que contiene texto, señal&#10;&#10;Descripción generada automáticamente">
            <a:extLst>
              <a:ext uri="{FF2B5EF4-FFF2-40B4-BE49-F238E27FC236}">
                <a16:creationId xmlns:a16="http://schemas.microsoft.com/office/drawing/2014/main" id="{2D39FAEA-9C9E-4745-81D4-6FE578004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501" y="3878588"/>
            <a:ext cx="328812" cy="275030"/>
          </a:xfrm>
          <a:prstGeom prst="rect">
            <a:avLst/>
          </a:prstGeom>
        </p:spPr>
      </p:pic>
      <p:sp>
        <p:nvSpPr>
          <p:cNvPr id="5" name="Flecha: curvada hacia arriba 4">
            <a:extLst>
              <a:ext uri="{FF2B5EF4-FFF2-40B4-BE49-F238E27FC236}">
                <a16:creationId xmlns:a16="http://schemas.microsoft.com/office/drawing/2014/main" id="{4D85BBBA-01CC-44A4-89E5-7C9ADAF3D13E}"/>
              </a:ext>
            </a:extLst>
          </p:cNvPr>
          <p:cNvSpPr/>
          <p:nvPr/>
        </p:nvSpPr>
        <p:spPr>
          <a:xfrm rot="799520">
            <a:off x="2514599" y="4641683"/>
            <a:ext cx="4099668" cy="1114038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85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63FF01-76DD-4A85-B026-5356C66B1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6" y="5602845"/>
            <a:ext cx="1721892" cy="1326594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47F7D1D-BE7D-4E58-B25E-E1E06D38E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1293">
            <a:off x="1120707" y="5449446"/>
            <a:ext cx="1537389" cy="118444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C554B51-1868-4D53-A12F-C1EA10FDB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5172">
            <a:off x="-113184" y="5065078"/>
            <a:ext cx="1624332" cy="125143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5F9AE86-6BCA-4B76-93C0-866B0009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35862"/>
            <a:ext cx="10187919" cy="1027444"/>
          </a:xfrm>
          <a:prstGeom prst="rect">
            <a:avLst/>
          </a:prstGeom>
          <a:noFill/>
          <a:effectLst>
            <a:glow rad="368300">
              <a:schemeClr val="tx1">
                <a:lumMod val="95000"/>
                <a:lumOff val="5000"/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1BD69A5-47D1-4343-8C40-1C292CB4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5172">
            <a:off x="9226348" y="5065077"/>
            <a:ext cx="1624332" cy="125143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27705CA-BBB9-4B98-B093-00F8056C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1293">
            <a:off x="10415668" y="5095364"/>
            <a:ext cx="1537389" cy="118444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40B3646-C089-41F0-BD00-833C78B16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533" y="5480563"/>
            <a:ext cx="1721892" cy="1326594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73384" y="755310"/>
            <a:ext cx="10041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ea typeface="+mj-ea"/>
                <a:cs typeface="Microsoft Tai Le" panose="020B0502040204020203" pitchFamily="34" charset="0"/>
              </a:rPr>
              <a:t>Mecánica del juego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13322" name="Picture 10">
            <a:extLst>
              <a:ext uri="{FF2B5EF4-FFF2-40B4-BE49-F238E27FC236}">
                <a16:creationId xmlns:a16="http://schemas.microsoft.com/office/drawing/2014/main" id="{2CA22601-F242-4C35-8965-4DFE0965B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794" y="355363"/>
            <a:ext cx="1889382" cy="19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DFF76A3-8489-4307-93C2-8199BA745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93" y="2411177"/>
            <a:ext cx="6449506" cy="3332245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403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-38811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1245180-7321-4067-944D-5EB0398C7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8"/>
          <a:stretch/>
        </p:blipFill>
        <p:spPr bwMode="auto">
          <a:xfrm>
            <a:off x="0" y="734195"/>
            <a:ext cx="8488218" cy="999533"/>
          </a:xfrm>
          <a:prstGeom prst="rect">
            <a:avLst/>
          </a:prstGeom>
          <a:noFill/>
          <a:effectLst>
            <a:glow rad="381000">
              <a:schemeClr val="tx1">
                <a:lumMod val="95000"/>
                <a:lumOff val="5000"/>
                <a:alpha val="8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173330" y="600119"/>
            <a:ext cx="9428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B0604020202020204" pitchFamily="18" charset="0"/>
                <a:ea typeface="+mj-ea"/>
                <a:cs typeface="Microsoft Tai Le" panose="020B0502040204020203" pitchFamily="34" charset="0"/>
              </a:rPr>
              <a:t>Mejoras del juego</a:t>
            </a:r>
            <a:endParaRPr lang="es-E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B0604020202020204" pitchFamily="18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0976E93-3020-45C8-BB3A-DDD4733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35" y="464253"/>
            <a:ext cx="2211141" cy="17035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2852CE5A-1DAA-4CC5-8217-09BB47F50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23" t="8580" r="242" b="1"/>
          <a:stretch/>
        </p:blipFill>
        <p:spPr bwMode="auto">
          <a:xfrm>
            <a:off x="895673" y="2116879"/>
            <a:ext cx="3561702" cy="3417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8444207-AE38-43AE-8312-D911A2B55B28}"/>
              </a:ext>
            </a:extLst>
          </p:cNvPr>
          <p:cNvSpPr txBox="1"/>
          <p:nvPr/>
        </p:nvSpPr>
        <p:spPr>
          <a:xfrm>
            <a:off x="2430379" y="5711633"/>
            <a:ext cx="9031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Cuidado por donde pisas !</a:t>
            </a:r>
          </a:p>
        </p:txBody>
      </p:sp>
      <p:pic>
        <p:nvPicPr>
          <p:cNvPr id="8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1519D95-52B0-4861-9D87-1EF74FAEB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38" y="2218564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1245180-7321-4067-944D-5EB0398C7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8"/>
          <a:stretch/>
        </p:blipFill>
        <p:spPr bwMode="auto">
          <a:xfrm>
            <a:off x="0" y="734195"/>
            <a:ext cx="8488218" cy="999533"/>
          </a:xfrm>
          <a:prstGeom prst="rect">
            <a:avLst/>
          </a:prstGeom>
          <a:noFill/>
          <a:effectLst>
            <a:glow rad="381000">
              <a:schemeClr val="tx1">
                <a:lumMod val="95000"/>
                <a:lumOff val="5000"/>
                <a:alpha val="8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173330" y="600119"/>
            <a:ext cx="9428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Amasis MT Pro Black" panose="020B0604020202020204" pitchFamily="18" charset="0"/>
                <a:ea typeface="+mj-ea"/>
                <a:cs typeface="Microsoft Tai Le" panose="020B0502040204020203" pitchFamily="34" charset="0"/>
              </a:rPr>
              <a:t>Mejoras del juego</a:t>
            </a:r>
            <a:endParaRPr lang="es-ES" sz="1600" dirty="0">
              <a:latin typeface="Amasis MT Pro Black" panose="020B06040202020202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135702-C367-4749-A10F-833025187361}"/>
              </a:ext>
            </a:extLst>
          </p:cNvPr>
          <p:cNvSpPr txBox="1"/>
          <p:nvPr/>
        </p:nvSpPr>
        <p:spPr>
          <a:xfrm>
            <a:off x="5474709" y="2766615"/>
            <a:ext cx="70982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¿ Demasiado lejos?</a:t>
            </a:r>
          </a:p>
          <a:p>
            <a:r>
              <a:rPr lang="es-ES" sz="6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Prueba un viaje por los portales.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0976E93-3020-45C8-BB3A-DDD4733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35" y="464253"/>
            <a:ext cx="2211141" cy="17035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AB5B7820-FEE4-4D4C-8665-D4F51B832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83" y="2306952"/>
            <a:ext cx="3762283" cy="43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1245180-7321-4067-944D-5EB0398C7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8"/>
          <a:stretch/>
        </p:blipFill>
        <p:spPr bwMode="auto">
          <a:xfrm>
            <a:off x="0" y="734195"/>
            <a:ext cx="8488218" cy="999533"/>
          </a:xfrm>
          <a:prstGeom prst="rect">
            <a:avLst/>
          </a:prstGeom>
          <a:noFill/>
          <a:effectLst>
            <a:glow rad="381000">
              <a:schemeClr val="tx1">
                <a:lumMod val="95000"/>
                <a:lumOff val="5000"/>
                <a:alpha val="8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173330" y="600119"/>
            <a:ext cx="9428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Amasis MT Pro Black" panose="020B0604020202020204" pitchFamily="18" charset="0"/>
                <a:ea typeface="+mj-ea"/>
                <a:cs typeface="Microsoft Tai Le" panose="020B0502040204020203" pitchFamily="34" charset="0"/>
              </a:rPr>
              <a:t>Mejoras del juego</a:t>
            </a:r>
            <a:endParaRPr lang="es-ES" sz="1600" dirty="0">
              <a:latin typeface="Amasis MT Pro Black" panose="020B06040202020202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135702-C367-4749-A10F-833025187361}"/>
              </a:ext>
            </a:extLst>
          </p:cNvPr>
          <p:cNvSpPr txBox="1"/>
          <p:nvPr/>
        </p:nvSpPr>
        <p:spPr>
          <a:xfrm>
            <a:off x="7557097" y="3069076"/>
            <a:ext cx="4089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Ojo con el tiempo!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0A9A39C-AA40-4041-A0D2-CD4C32B9E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" y="2090520"/>
            <a:ext cx="5924549" cy="45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9EF46171-D657-4C4F-826A-9E2C91E0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78" y="217714"/>
            <a:ext cx="1394700" cy="222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83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1245180-7321-4067-944D-5EB0398C7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8"/>
          <a:stretch/>
        </p:blipFill>
        <p:spPr bwMode="auto">
          <a:xfrm>
            <a:off x="0" y="734195"/>
            <a:ext cx="8488218" cy="999533"/>
          </a:xfrm>
          <a:prstGeom prst="rect">
            <a:avLst/>
          </a:prstGeom>
          <a:noFill/>
          <a:effectLst>
            <a:glow rad="381000">
              <a:schemeClr val="tx1">
                <a:lumMod val="95000"/>
                <a:lumOff val="5000"/>
                <a:alpha val="8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173330" y="600119"/>
            <a:ext cx="9428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Amasis MT Pro Black" panose="020B0604020202020204" pitchFamily="18" charset="0"/>
                <a:ea typeface="+mj-ea"/>
                <a:cs typeface="Microsoft Tai Le" panose="020B0502040204020203" pitchFamily="34" charset="0"/>
              </a:rPr>
              <a:t>Mejoras del juego</a:t>
            </a:r>
            <a:endParaRPr lang="es-ES" sz="1600" dirty="0">
              <a:latin typeface="Amasis MT Pro Black" panose="020B06040202020202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135702-C367-4749-A10F-833025187361}"/>
              </a:ext>
            </a:extLst>
          </p:cNvPr>
          <p:cNvSpPr txBox="1"/>
          <p:nvPr/>
        </p:nvSpPr>
        <p:spPr>
          <a:xfrm>
            <a:off x="8865645" y="2862132"/>
            <a:ext cx="2697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Supera tu marca anterior!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F46171-D657-4C4F-826A-9E2C91E0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78" y="217714"/>
            <a:ext cx="1394700" cy="222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DC8B6759-B4DE-47B2-AA29-36E85928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10" y="2249217"/>
            <a:ext cx="4422532" cy="46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0DFBB3C-A178-48B2-A858-C06E3211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9" y="2306952"/>
            <a:ext cx="8173838" cy="460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40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1245180-7321-4067-944D-5EB0398C7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8"/>
          <a:stretch/>
        </p:blipFill>
        <p:spPr bwMode="auto">
          <a:xfrm>
            <a:off x="0" y="734195"/>
            <a:ext cx="8488218" cy="999533"/>
          </a:xfrm>
          <a:prstGeom prst="rect">
            <a:avLst/>
          </a:prstGeom>
          <a:noFill/>
          <a:effectLst>
            <a:glow rad="381000">
              <a:schemeClr val="tx1">
                <a:lumMod val="95000"/>
                <a:lumOff val="5000"/>
                <a:alpha val="8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173330" y="600119"/>
            <a:ext cx="9428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Amasis MT Pro Black" panose="020B0604020202020204" pitchFamily="18" charset="0"/>
                <a:ea typeface="+mj-ea"/>
                <a:cs typeface="Microsoft Tai Le" panose="020B0502040204020203" pitchFamily="34" charset="0"/>
              </a:rPr>
              <a:t>Mejoras del juego</a:t>
            </a:r>
            <a:endParaRPr lang="es-ES" sz="1600" dirty="0">
              <a:latin typeface="Amasis MT Pro Black" panose="020B06040202020202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135702-C367-4749-A10F-833025187361}"/>
              </a:ext>
            </a:extLst>
          </p:cNvPr>
          <p:cNvSpPr txBox="1"/>
          <p:nvPr/>
        </p:nvSpPr>
        <p:spPr>
          <a:xfrm>
            <a:off x="8050089" y="3685320"/>
            <a:ext cx="41418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¿ Te atreves</a:t>
            </a:r>
          </a:p>
          <a:p>
            <a:r>
              <a:rPr lang="es-ES" sz="4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 jugar en modo hardcore?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F46171-D657-4C4F-826A-9E2C91E0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78" y="217714"/>
            <a:ext cx="1394700" cy="222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72A2FC1F-2F57-4B74-B14D-A903A720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15" y="2162831"/>
            <a:ext cx="11321143" cy="42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76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1245180-7321-4067-944D-5EB0398C7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8"/>
          <a:stretch/>
        </p:blipFill>
        <p:spPr bwMode="auto">
          <a:xfrm>
            <a:off x="0" y="734195"/>
            <a:ext cx="8488218" cy="999533"/>
          </a:xfrm>
          <a:prstGeom prst="rect">
            <a:avLst/>
          </a:prstGeom>
          <a:noFill/>
          <a:effectLst>
            <a:glow rad="381000">
              <a:schemeClr val="tx1">
                <a:lumMod val="95000"/>
                <a:lumOff val="5000"/>
                <a:alpha val="8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173330" y="600119"/>
            <a:ext cx="9428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Amasis MT Pro Black" panose="020B0604020202020204" pitchFamily="18" charset="0"/>
                <a:ea typeface="+mj-ea"/>
                <a:cs typeface="Microsoft Tai Le" panose="020B0502040204020203" pitchFamily="34" charset="0"/>
              </a:rPr>
              <a:t>Mejoras del juego</a:t>
            </a:r>
            <a:endParaRPr lang="es-ES" sz="1600" dirty="0">
              <a:latin typeface="Amasis MT Pro Black" panose="020B06040202020202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135702-C367-4749-A10F-833025187361}"/>
              </a:ext>
            </a:extLst>
          </p:cNvPr>
          <p:cNvSpPr txBox="1"/>
          <p:nvPr/>
        </p:nvSpPr>
        <p:spPr>
          <a:xfrm>
            <a:off x="7899878" y="2587704"/>
            <a:ext cx="36637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¿Atascado?</a:t>
            </a:r>
          </a:p>
          <a:p>
            <a:r>
              <a:rPr lang="es-ES" sz="5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Utiliza la ayuda automática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F46171-D657-4C4F-826A-9E2C91E0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78" y="217714"/>
            <a:ext cx="1394700" cy="222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F46A0DAE-D293-439E-9E89-C486EDF7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74" y="2090520"/>
            <a:ext cx="7648882" cy="454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56F9FA2-6A84-414C-9C90-DBA6E73049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41245180-7321-4067-944D-5EB0398C7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8"/>
          <a:stretch/>
        </p:blipFill>
        <p:spPr bwMode="auto">
          <a:xfrm>
            <a:off x="0" y="734195"/>
            <a:ext cx="8488218" cy="999533"/>
          </a:xfrm>
          <a:prstGeom prst="rect">
            <a:avLst/>
          </a:prstGeom>
          <a:noFill/>
          <a:effectLst>
            <a:glow rad="381000">
              <a:schemeClr val="tx1">
                <a:lumMod val="95000"/>
                <a:lumOff val="5000"/>
                <a:alpha val="8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B42A5D-A0C7-4C78-84B4-0FA55124F162}"/>
              </a:ext>
            </a:extLst>
          </p:cNvPr>
          <p:cNvSpPr txBox="1"/>
          <p:nvPr/>
        </p:nvSpPr>
        <p:spPr>
          <a:xfrm>
            <a:off x="173330" y="600119"/>
            <a:ext cx="9428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Amasis MT Pro Black" panose="020B0604020202020204" pitchFamily="18" charset="0"/>
                <a:ea typeface="+mj-ea"/>
                <a:cs typeface="Microsoft Tai Le" panose="020B0502040204020203" pitchFamily="34" charset="0"/>
              </a:rPr>
              <a:t>Mejoras del juego</a:t>
            </a:r>
            <a:endParaRPr lang="es-ES" sz="1600" dirty="0">
              <a:latin typeface="Amasis MT Pro Black" panose="020B06040202020202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135702-C367-4749-A10F-833025187361}"/>
              </a:ext>
            </a:extLst>
          </p:cNvPr>
          <p:cNvSpPr txBox="1"/>
          <p:nvPr/>
        </p:nvSpPr>
        <p:spPr>
          <a:xfrm>
            <a:off x="596281" y="2691677"/>
            <a:ext cx="115957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-Pantalla inicial para selección de nivel.</a:t>
            </a:r>
          </a:p>
          <a:p>
            <a:r>
              <a:rPr lang="es-ES" sz="5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-Mensaje de fase completada.</a:t>
            </a:r>
          </a:p>
          <a:p>
            <a:r>
              <a:rPr lang="es-ES" sz="5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-Mensaje de juego completado.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F46171-D657-4C4F-826A-9E2C91E0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78" y="217714"/>
            <a:ext cx="1394700" cy="222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EB77274-C40E-48EA-8A37-370A732E7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" y="0"/>
            <a:ext cx="12183979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D97333F-4DAA-476A-A87E-CDB84D447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44"/>
            <a:ext cx="12192000" cy="68559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6177AAD-B3A2-4B22-B1D7-D95E91F76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82"/>
            <a:ext cx="12192000" cy="68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126</Words>
  <Application>Microsoft Office PowerPoint</Application>
  <PresentationFormat>Panorámica</PresentationFormat>
  <Paragraphs>34</Paragraphs>
  <Slides>19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Amasis MT Pro Black</vt:lpstr>
      <vt:lpstr>Arial</vt:lpstr>
      <vt:lpstr>Bell MT</vt:lpstr>
      <vt:lpstr>Calibri</vt:lpstr>
      <vt:lpstr>Calibri Light</vt:lpstr>
      <vt:lpstr>Eras Medium ITC</vt:lpstr>
      <vt:lpstr>Tema de Office</vt:lpstr>
      <vt:lpstr>Document</vt:lpstr>
      <vt:lpstr>Proyecto FPGA Sokoban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SERGIO LEÓN DONCEL ISAAC RODRÍGUEZ GARCÍA  ÁLVARO GARCÍA LORA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FPGA Sokoban</dc:title>
  <dc:creator>serleodon@alum.us.es</dc:creator>
  <cp:lastModifiedBy>S Ld</cp:lastModifiedBy>
  <cp:revision>15</cp:revision>
  <dcterms:created xsi:type="dcterms:W3CDTF">2022-02-16T11:19:12Z</dcterms:created>
  <dcterms:modified xsi:type="dcterms:W3CDTF">2022-02-20T15:54:34Z</dcterms:modified>
</cp:coreProperties>
</file>